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28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4374E9-6E5D-47A5-9EB8-A6A9D3D4DA16}" v="1" dt="2024-07-23T21:48:02.3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2466"/>
    <p:restoredTop sz="96327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bi Coral Linares Mendoza" userId="2b9aec81-4125-4f27-9a0c-d1c9f62067fe" providerId="ADAL" clId="{064374E9-6E5D-47A5-9EB8-A6A9D3D4DA16}"/>
    <pc:docChg chg="addSld delSld modSld">
      <pc:chgData name="Rubi Coral Linares Mendoza" userId="2b9aec81-4125-4f27-9a0c-d1c9f62067fe" providerId="ADAL" clId="{064374E9-6E5D-47A5-9EB8-A6A9D3D4DA16}" dt="2024-07-23T21:49:06.192" v="12"/>
      <pc:docMkLst>
        <pc:docMk/>
      </pc:docMkLst>
      <pc:sldChg chg="modSp add mod">
        <pc:chgData name="Rubi Coral Linares Mendoza" userId="2b9aec81-4125-4f27-9a0c-d1c9f62067fe" providerId="ADAL" clId="{064374E9-6E5D-47A5-9EB8-A6A9D3D4DA16}" dt="2024-07-23T21:49:06.192" v="12"/>
        <pc:sldMkLst>
          <pc:docMk/>
          <pc:sldMk cId="1010128232" sldId="261"/>
        </pc:sldMkLst>
        <pc:spChg chg="mod">
          <ac:chgData name="Rubi Coral Linares Mendoza" userId="2b9aec81-4125-4f27-9a0c-d1c9f62067fe" providerId="ADAL" clId="{064374E9-6E5D-47A5-9EB8-A6A9D3D4DA16}" dt="2024-07-23T21:49:06.192" v="12"/>
          <ac:spMkLst>
            <pc:docMk/>
            <pc:sldMk cId="1010128232" sldId="261"/>
            <ac:spMk id="2" creationId="{B962B0EF-E79A-EABA-F2A7-DB994F7D3CF2}"/>
          </ac:spMkLst>
        </pc:spChg>
        <pc:spChg chg="mod">
          <ac:chgData name="Rubi Coral Linares Mendoza" userId="2b9aec81-4125-4f27-9a0c-d1c9f62067fe" providerId="ADAL" clId="{064374E9-6E5D-47A5-9EB8-A6A9D3D4DA16}" dt="2024-07-23T21:48:06.364" v="10" actId="20577"/>
          <ac:spMkLst>
            <pc:docMk/>
            <pc:sldMk cId="1010128232" sldId="261"/>
            <ac:spMk id="3" creationId="{B72EAC49-3906-4389-BD05-B77CF9ABC393}"/>
          </ac:spMkLst>
        </pc:spChg>
      </pc:sldChg>
      <pc:sldChg chg="new del">
        <pc:chgData name="Rubi Coral Linares Mendoza" userId="2b9aec81-4125-4f27-9a0c-d1c9f62067fe" providerId="ADAL" clId="{064374E9-6E5D-47A5-9EB8-A6A9D3D4DA16}" dt="2024-07-23T21:47:55.766" v="1" actId="47"/>
        <pc:sldMkLst>
          <pc:docMk/>
          <pc:sldMk cId="4088190429" sldId="26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2496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2458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2692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1639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588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4330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8950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6372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3282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333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15591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0D281-B1FB-0E48-9389-4384455E045E}" type="datetimeFigureOut">
              <a:rPr lang="es-MX" smtClean="0"/>
              <a:t>23/07/2024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6B81F0-0F39-AC46-812F-7977D6D9503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74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.emf"/><Relationship Id="rId7" Type="http://schemas.openxmlformats.org/officeDocument/2006/relationships/image" Target="../media/image8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1EA24807-715D-84D0-46E8-91538DA286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33" y="2096000"/>
            <a:ext cx="5477467" cy="3926647"/>
          </a:xfrm>
        </p:spPr>
        <p:txBody>
          <a:bodyPr>
            <a:normAutofit/>
          </a:bodyPr>
          <a:lstStyle/>
          <a:p>
            <a:pPr algn="ctr"/>
            <a:r>
              <a:rPr lang="es-ES_tradnl" sz="6600" b="1" dirty="0">
                <a:solidFill>
                  <a:schemeClr val="bg2">
                    <a:lumMod val="25000"/>
                  </a:schemeClr>
                </a:solidFill>
                <a:latin typeface="Indivisa Text Sans" pitchFamily="2" charset="77"/>
                <a:ea typeface="Avenir Heavy" charset="0"/>
                <a:cs typeface="Avenir Heavy" charset="0"/>
              </a:rPr>
              <a:t>Gestión de Inversión Social</a:t>
            </a:r>
            <a:br>
              <a:rPr lang="es-ES_tradnl" sz="8000" b="1" dirty="0">
                <a:solidFill>
                  <a:schemeClr val="bg2">
                    <a:lumMod val="25000"/>
                  </a:schemeClr>
                </a:solidFill>
                <a:latin typeface="Avenir Heavy" charset="0"/>
                <a:ea typeface="Avenir Heavy" charset="0"/>
                <a:cs typeface="Avenir Heavy" charset="0"/>
              </a:rPr>
            </a:br>
            <a:r>
              <a:rPr lang="es-ES_tradnl" sz="5800" dirty="0">
                <a:solidFill>
                  <a:srgbClr val="002060"/>
                </a:solidFill>
                <a:latin typeface="Indivisa Text Sans" pitchFamily="2" charset="77"/>
                <a:ea typeface="Avenir Medium" charset="0"/>
                <a:cs typeface="Avenir Medium" charset="0"/>
              </a:rPr>
              <a:t>BIENVENIDOS</a:t>
            </a:r>
          </a:p>
        </p:txBody>
      </p:sp>
    </p:spTree>
    <p:extLst>
      <p:ext uri="{BB962C8B-B14F-4D97-AF65-F5344CB8AC3E}">
        <p14:creationId xmlns:p14="http://schemas.microsoft.com/office/powerpoint/2010/main" val="2048609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694" y="1620440"/>
            <a:ext cx="4869337" cy="2387600"/>
          </a:xfrm>
        </p:spPr>
        <p:txBody>
          <a:bodyPr/>
          <a:lstStyle/>
          <a:p>
            <a:r>
              <a:rPr lang="es-MX" dirty="0"/>
              <a:t>Objetivo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62B0EF-E79A-EABA-F2A7-DB994F7D3CF2}"/>
              </a:ext>
            </a:extLst>
          </p:cNvPr>
          <p:cNvSpPr txBox="1"/>
          <p:nvPr/>
        </p:nvSpPr>
        <p:spPr>
          <a:xfrm>
            <a:off x="612830" y="4232691"/>
            <a:ext cx="74874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Contribuir en la construcción de una comunidad universitaria con un compromiso social permanente en programas de responsabilidad social, voluntariado y captación de recursos en beneficio de diferentes proyectos y obras sociales que sostiene la Universidad.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45284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8928833" y="3971042"/>
            <a:ext cx="5341101" cy="18405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694" y="1620440"/>
            <a:ext cx="4869337" cy="1057446"/>
          </a:xfrm>
        </p:spPr>
        <p:txBody>
          <a:bodyPr/>
          <a:lstStyle/>
          <a:p>
            <a:r>
              <a:rPr lang="es-MX" dirty="0"/>
              <a:t>Proyectos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3A3977-7F3E-D818-6EA5-D4F0CEC15F02}"/>
              </a:ext>
            </a:extLst>
          </p:cNvPr>
          <p:cNvSpPr txBox="1"/>
          <p:nvPr/>
        </p:nvSpPr>
        <p:spPr>
          <a:xfrm>
            <a:off x="1340760" y="2677886"/>
            <a:ext cx="2073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dirty="0"/>
              <a:t>-Campañas de Donativos para el Fondo de Becas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EC7827-5F4C-3587-E435-0C452333D49C}"/>
              </a:ext>
            </a:extLst>
          </p:cNvPr>
          <p:cNvSpPr txBox="1"/>
          <p:nvPr/>
        </p:nvSpPr>
        <p:spPr>
          <a:xfrm>
            <a:off x="1340760" y="3734560"/>
            <a:ext cx="207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dirty="0"/>
              <a:t>-Mejoras en infraestructura.</a:t>
            </a:r>
          </a:p>
          <a:p>
            <a:pPr marL="0" indent="0" algn="just">
              <a:buNone/>
            </a:pPr>
            <a:endParaRPr lang="es-MX" dirty="0"/>
          </a:p>
          <a:p>
            <a:pPr marL="0" indent="0" algn="just">
              <a:buNone/>
            </a:pPr>
            <a:r>
              <a:rPr lang="es-MX" dirty="0"/>
              <a:t>-Construcción.</a:t>
            </a:r>
          </a:p>
        </p:txBody>
      </p:sp>
      <p:pic>
        <p:nvPicPr>
          <p:cNvPr id="13" name="Imagen 12" descr="Un edificio de fondo&#10;&#10;Descripción generada automáticamente con confianza media">
            <a:extLst>
              <a:ext uri="{FF2B5EF4-FFF2-40B4-BE49-F238E27FC236}">
                <a16:creationId xmlns:a16="http://schemas.microsoft.com/office/drawing/2014/main" id="{4EDA56E6-1C5D-DA35-5A7D-B8B59FD986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0479" y="1048376"/>
            <a:ext cx="3234495" cy="2425872"/>
          </a:xfrm>
          <a:prstGeom prst="rect">
            <a:avLst/>
          </a:prstGeom>
        </p:spPr>
      </p:pic>
      <p:pic>
        <p:nvPicPr>
          <p:cNvPr id="15" name="Imagen 14" descr="Imagen que contiene libro, texto&#10;&#10;Descripción generada automáticamente">
            <a:extLst>
              <a:ext uri="{FF2B5EF4-FFF2-40B4-BE49-F238E27FC236}">
                <a16:creationId xmlns:a16="http://schemas.microsoft.com/office/drawing/2014/main" id="{2C3208A6-9D6C-ECA5-2EE1-1E00E32D04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4295" y="877982"/>
            <a:ext cx="2926736" cy="452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7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8928833" y="3971042"/>
            <a:ext cx="5341101" cy="18405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10828"/>
            <a:ext cx="4869337" cy="1057446"/>
          </a:xfrm>
        </p:spPr>
        <p:txBody>
          <a:bodyPr>
            <a:normAutofit fontScale="90000"/>
          </a:bodyPr>
          <a:lstStyle/>
          <a:p>
            <a:r>
              <a:rPr lang="es-MX" dirty="0"/>
              <a:t>Campañas de Recaudación y eventos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CAF5FAF-5EEA-6C01-39D6-6C63912012F1}"/>
              </a:ext>
            </a:extLst>
          </p:cNvPr>
          <p:cNvSpPr txBox="1"/>
          <p:nvPr/>
        </p:nvSpPr>
        <p:spPr>
          <a:xfrm>
            <a:off x="5729880" y="1096934"/>
            <a:ext cx="207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dirty="0"/>
              <a:t>-Carrera Lasallista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43166EA-441A-42D0-9766-6E404738D352}"/>
              </a:ext>
            </a:extLst>
          </p:cNvPr>
          <p:cNvSpPr txBox="1"/>
          <p:nvPr/>
        </p:nvSpPr>
        <p:spPr>
          <a:xfrm>
            <a:off x="5533094" y="3977467"/>
            <a:ext cx="207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dirty="0"/>
              <a:t>-Torneo de Golf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3E654C0E-80C8-58B4-092B-A61DD06EE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520" y="1587017"/>
            <a:ext cx="3402720" cy="2266212"/>
          </a:xfrm>
          <a:prstGeom prst="rect">
            <a:avLst/>
          </a:prstGeom>
        </p:spPr>
      </p:pic>
      <p:pic>
        <p:nvPicPr>
          <p:cNvPr id="14" name="Imagen 13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EB65C2D9-46CC-3698-BBD7-B37DD8328D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5689" y="4428269"/>
            <a:ext cx="2692672" cy="2023955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F568565F-1763-00C4-DB85-B9F8FCC3FBF2}"/>
              </a:ext>
            </a:extLst>
          </p:cNvPr>
          <p:cNvSpPr txBox="1"/>
          <p:nvPr/>
        </p:nvSpPr>
        <p:spPr>
          <a:xfrm>
            <a:off x="856491" y="3789809"/>
            <a:ext cx="2073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s-MX" dirty="0"/>
              <a:t>-Día Indivisa</a:t>
            </a:r>
          </a:p>
        </p:txBody>
      </p:sp>
      <p:pic>
        <p:nvPicPr>
          <p:cNvPr id="19" name="Imagen 18" descr="Imagen que contiene exterior, persona, pasto, sostener&#10;&#10;Descripción generada automáticamente">
            <a:extLst>
              <a:ext uri="{FF2B5EF4-FFF2-40B4-BE49-F238E27FC236}">
                <a16:creationId xmlns:a16="http://schemas.microsoft.com/office/drawing/2014/main" id="{ED9A02BA-3F97-4ECD-E39D-801F0107A1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682" y="3648072"/>
            <a:ext cx="2301143" cy="306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8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8928833" y="3971042"/>
            <a:ext cx="5341101" cy="184051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62677"/>
            <a:ext cx="4869337" cy="1057446"/>
          </a:xfrm>
        </p:spPr>
        <p:txBody>
          <a:bodyPr>
            <a:normAutofit fontScale="90000"/>
          </a:bodyPr>
          <a:lstStyle/>
          <a:p>
            <a:r>
              <a:rPr lang="es-MX" dirty="0"/>
              <a:t>Programas de Apoyo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BF192A-1EC2-3F32-6423-FCEBC6C2AF18}"/>
              </a:ext>
            </a:extLst>
          </p:cNvPr>
          <p:cNvSpPr txBox="1"/>
          <p:nvPr/>
        </p:nvSpPr>
        <p:spPr>
          <a:xfrm>
            <a:off x="1005136" y="3197475"/>
            <a:ext cx="28590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b="1" dirty="0"/>
              <a:t>-</a:t>
            </a:r>
            <a:r>
              <a:rPr lang="es-ES_tradn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Padrinos: </a:t>
            </a:r>
            <a:br>
              <a:rPr lang="es-ES_tradn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s-ES_trad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apoya a niños de </a:t>
            </a:r>
            <a:r>
              <a:rPr lang="es-ES_tradnl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kinder</a:t>
            </a:r>
            <a:r>
              <a:rPr lang="es-ES_trad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primaria y secundaria.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D4A016C-D0DA-4934-A1E4-D6685BF36E62}"/>
              </a:ext>
            </a:extLst>
          </p:cNvPr>
          <p:cNvSpPr txBox="1"/>
          <p:nvPr/>
        </p:nvSpPr>
        <p:spPr>
          <a:xfrm>
            <a:off x="1088489" y="4891299"/>
            <a:ext cx="207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b="1" dirty="0"/>
              <a:t>-</a:t>
            </a:r>
            <a:r>
              <a:rPr lang="es-ES_tradnl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ImpULSAlos</a:t>
            </a:r>
            <a:r>
              <a:rPr lang="es-ES_tradnl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_tradn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 jóvenes Universitarios.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dirty="0"/>
          </a:p>
        </p:txBody>
      </p:sp>
      <p:sp>
        <p:nvSpPr>
          <p:cNvPr id="13" name="Título 3">
            <a:extLst>
              <a:ext uri="{FF2B5EF4-FFF2-40B4-BE49-F238E27FC236}">
                <a16:creationId xmlns:a16="http://schemas.microsoft.com/office/drawing/2014/main" id="{967EB156-AA76-D1BF-389A-4B2ED9F11877}"/>
              </a:ext>
            </a:extLst>
          </p:cNvPr>
          <p:cNvSpPr txBox="1">
            <a:spLocks/>
          </p:cNvSpPr>
          <p:nvPr/>
        </p:nvSpPr>
        <p:spPr>
          <a:xfrm>
            <a:off x="5041284" y="5269721"/>
            <a:ext cx="482148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000" i="1" dirty="0">
                <a:latin typeface="Arial" panose="020B0604020202020204" pitchFamily="34" charset="0"/>
                <a:cs typeface="Arial" panose="020B0604020202020204" pitchFamily="34" charset="0"/>
              </a:rPr>
              <a:t>En ambos se les invita a personas en general a becar a un estudiante y así nuestros alumnos logren finalizar sus estudios.</a:t>
            </a:r>
            <a:endParaRPr lang="es-MX" sz="2000" i="1" dirty="0"/>
          </a:p>
        </p:txBody>
      </p:sp>
      <p:pic>
        <p:nvPicPr>
          <p:cNvPr id="16" name="Imagen 15" descr="Un grupo de personas sentadas en el pasto&#10;&#10;Descripción generada automáticamente">
            <a:extLst>
              <a:ext uri="{FF2B5EF4-FFF2-40B4-BE49-F238E27FC236}">
                <a16:creationId xmlns:a16="http://schemas.microsoft.com/office/drawing/2014/main" id="{837E8597-AABE-A38A-07BD-6FB3D2B08A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3251" y="198831"/>
            <a:ext cx="5007329" cy="500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175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BCF764F5-210D-7327-6E4C-FFE1D3926138}"/>
              </a:ext>
            </a:extLst>
          </p:cNvPr>
          <p:cNvSpPr/>
          <p:nvPr/>
        </p:nvSpPr>
        <p:spPr>
          <a:xfrm rot="10800000">
            <a:off x="3413760" y="0"/>
            <a:ext cx="8778240" cy="6858000"/>
          </a:xfrm>
          <a:prstGeom prst="rect">
            <a:avLst/>
          </a:prstGeom>
          <a:gradFill flip="none" rotWithShape="1">
            <a:gsLst>
              <a:gs pos="0">
                <a:srgbClr val="1D285D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1B6F9E3-CA08-9D0A-91B5-0FFFA9AF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4188" y="-2026150"/>
            <a:ext cx="2247900" cy="7366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048870B-D529-00FB-2881-6FFD6783D8F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100000"/>
          </a:blip>
          <a:stretch>
            <a:fillRect/>
          </a:stretch>
        </p:blipFill>
        <p:spPr>
          <a:xfrm rot="16643979">
            <a:off x="7978075" y="3174339"/>
            <a:ext cx="6734794" cy="232077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F0FC419-FBA4-91AE-DFFA-4338803789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alphaModFix amt="34000"/>
          </a:blip>
          <a:stretch>
            <a:fillRect/>
          </a:stretch>
        </p:blipFill>
        <p:spPr>
          <a:xfrm>
            <a:off x="6426986" y="-5753246"/>
            <a:ext cx="2050078" cy="507638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1CDB83-7ED1-BD5E-CADE-2201E9988B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99" y="334934"/>
            <a:ext cx="2349500" cy="762000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B72EAC49-3906-4389-BD05-B77CF9ABC3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694" y="1620440"/>
            <a:ext cx="4869337" cy="2387600"/>
          </a:xfrm>
        </p:spPr>
        <p:txBody>
          <a:bodyPr/>
          <a:lstStyle/>
          <a:p>
            <a:r>
              <a:rPr lang="es-MX" dirty="0"/>
              <a:t>Contacto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962B0EF-E79A-EABA-F2A7-DB994F7D3CF2}"/>
              </a:ext>
            </a:extLst>
          </p:cNvPr>
          <p:cNvSpPr txBox="1"/>
          <p:nvPr/>
        </p:nvSpPr>
        <p:spPr>
          <a:xfrm>
            <a:off x="612830" y="4232691"/>
            <a:ext cx="74874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Lic. Janeth Berenice Chavarría Robles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(998) 886-2201 EXT. 230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Correo: gestiondeinversion</a:t>
            </a:r>
            <a:r>
              <a:rPr lang="es-MX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s-MX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lasallecancun.edu.mx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s-MX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Edificio “A” alado de Rectoría </a:t>
            </a:r>
            <a:endParaRPr lang="es-MX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10128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103</TotalTime>
  <Words>155</Words>
  <Application>Microsoft Office PowerPoint</Application>
  <PresentationFormat>Panorámica</PresentationFormat>
  <Paragraphs>21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2" baseType="lpstr">
      <vt:lpstr>Arial</vt:lpstr>
      <vt:lpstr>Avenir Heavy</vt:lpstr>
      <vt:lpstr>Calibri</vt:lpstr>
      <vt:lpstr>Calibri Light</vt:lpstr>
      <vt:lpstr>Indivisa Text Sans</vt:lpstr>
      <vt:lpstr>Tema de Office</vt:lpstr>
      <vt:lpstr>Gestión de Inversión Social BIENVENIDOS</vt:lpstr>
      <vt:lpstr>Objetivo</vt:lpstr>
      <vt:lpstr>Proyectos</vt:lpstr>
      <vt:lpstr>Campañas de Recaudación y eventos</vt:lpstr>
      <vt:lpstr>Programas de Apoyo</vt:lpstr>
      <vt:lpstr>Contacto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de la presentación BIENVENIDOS</dc:title>
  <dc:creator>VARGAS OSORIO FERNANDA</dc:creator>
  <cp:lastModifiedBy>Rubi Coral Linares Mendoza</cp:lastModifiedBy>
  <cp:revision>3</cp:revision>
  <dcterms:created xsi:type="dcterms:W3CDTF">2024-05-29T14:20:44Z</dcterms:created>
  <dcterms:modified xsi:type="dcterms:W3CDTF">2024-07-23T21:49:14Z</dcterms:modified>
</cp:coreProperties>
</file>